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53CDCD-2DD7-4CEA-8616-4A1820965CD8}" v="6" dt="2022-08-16T12:26:48.7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anne van Hofwegen" userId="e2730482-3bd0-44c7-8d5c-28715d46fa9a" providerId="ADAL" clId="{EE53CDCD-2DD7-4CEA-8616-4A1820965CD8}"/>
    <pc:docChg chg="custSel addSld delSld modSld">
      <pc:chgData name="Elianne van Hofwegen" userId="e2730482-3bd0-44c7-8d5c-28715d46fa9a" providerId="ADAL" clId="{EE53CDCD-2DD7-4CEA-8616-4A1820965CD8}" dt="2022-08-16T12:28:25.611" v="121" actId="2696"/>
      <pc:docMkLst>
        <pc:docMk/>
      </pc:docMkLst>
      <pc:sldChg chg="addSp delSp modSp new mod">
        <pc:chgData name="Elianne van Hofwegen" userId="e2730482-3bd0-44c7-8d5c-28715d46fa9a" providerId="ADAL" clId="{EE53CDCD-2DD7-4CEA-8616-4A1820965CD8}" dt="2022-08-16T12:26:48.775" v="87" actId="14100"/>
        <pc:sldMkLst>
          <pc:docMk/>
          <pc:sldMk cId="4144281212" sldId="258"/>
        </pc:sldMkLst>
        <pc:spChg chg="mod">
          <ac:chgData name="Elianne van Hofwegen" userId="e2730482-3bd0-44c7-8d5c-28715d46fa9a" providerId="ADAL" clId="{EE53CDCD-2DD7-4CEA-8616-4A1820965CD8}" dt="2022-07-08T09:33:41.698" v="25" actId="207"/>
          <ac:spMkLst>
            <pc:docMk/>
            <pc:sldMk cId="4144281212" sldId="258"/>
            <ac:spMk id="2" creationId="{1F3CA604-B437-6314-338D-6FA178549286}"/>
          </ac:spMkLst>
        </pc:spChg>
        <pc:spChg chg="del">
          <ac:chgData name="Elianne van Hofwegen" userId="e2730482-3bd0-44c7-8d5c-28715d46fa9a" providerId="ADAL" clId="{EE53CDCD-2DD7-4CEA-8616-4A1820965CD8}" dt="2022-08-16T12:26:32.154" v="82"/>
          <ac:spMkLst>
            <pc:docMk/>
            <pc:sldMk cId="4144281212" sldId="258"/>
            <ac:spMk id="3" creationId="{4C18A696-89B5-7B97-20F4-049153A89832}"/>
          </ac:spMkLst>
        </pc:spChg>
        <pc:picChg chg="add mod">
          <ac:chgData name="Elianne van Hofwegen" userId="e2730482-3bd0-44c7-8d5c-28715d46fa9a" providerId="ADAL" clId="{EE53CDCD-2DD7-4CEA-8616-4A1820965CD8}" dt="2022-08-16T12:26:48.775" v="87" actId="14100"/>
          <ac:picMkLst>
            <pc:docMk/>
            <pc:sldMk cId="4144281212" sldId="258"/>
            <ac:picMk id="4" creationId="{68C781BA-977E-3412-28B1-B00CC89DCEE3}"/>
          </ac:picMkLst>
        </pc:picChg>
      </pc:sldChg>
      <pc:sldChg chg="modSp new mod">
        <pc:chgData name="Elianne van Hofwegen" userId="e2730482-3bd0-44c7-8d5c-28715d46fa9a" providerId="ADAL" clId="{EE53CDCD-2DD7-4CEA-8616-4A1820965CD8}" dt="2022-07-08T09:34:10.029" v="81" actId="207"/>
        <pc:sldMkLst>
          <pc:docMk/>
          <pc:sldMk cId="364633724" sldId="259"/>
        </pc:sldMkLst>
        <pc:spChg chg="mod">
          <ac:chgData name="Elianne van Hofwegen" userId="e2730482-3bd0-44c7-8d5c-28715d46fa9a" providerId="ADAL" clId="{EE53CDCD-2DD7-4CEA-8616-4A1820965CD8}" dt="2022-07-08T09:34:10.029" v="81" actId="207"/>
          <ac:spMkLst>
            <pc:docMk/>
            <pc:sldMk cId="364633724" sldId="259"/>
            <ac:spMk id="2" creationId="{5D47C415-E4AD-47CF-77CC-BDD1E1FD52F4}"/>
          </ac:spMkLst>
        </pc:spChg>
      </pc:sldChg>
      <pc:sldChg chg="modSp new del mod">
        <pc:chgData name="Elianne van Hofwegen" userId="e2730482-3bd0-44c7-8d5c-28715d46fa9a" providerId="ADAL" clId="{EE53CDCD-2DD7-4CEA-8616-4A1820965CD8}" dt="2022-08-16T12:28:25.611" v="121" actId="2696"/>
        <pc:sldMkLst>
          <pc:docMk/>
          <pc:sldMk cId="437060284" sldId="260"/>
        </pc:sldMkLst>
        <pc:spChg chg="mod">
          <ac:chgData name="Elianne van Hofwegen" userId="e2730482-3bd0-44c7-8d5c-28715d46fa9a" providerId="ADAL" clId="{EE53CDCD-2DD7-4CEA-8616-4A1820965CD8}" dt="2022-08-16T12:27:34.278" v="120" actId="20577"/>
          <ac:spMkLst>
            <pc:docMk/>
            <pc:sldMk cId="437060284" sldId="260"/>
            <ac:spMk id="2" creationId="{F9ACE84D-449C-1283-751F-A000E8936687}"/>
          </ac:spMkLst>
        </pc:spChg>
      </pc:sldChg>
    </pc:docChg>
  </pc:docChgLst>
  <pc:docChgLst>
    <pc:chgData name="Elianne van Hofwegen" userId="e2730482-3bd0-44c7-8d5c-28715d46fa9a" providerId="ADAL" clId="{E9B55F11-2C10-4B20-A9CF-9C8AFFF5E2FD}"/>
    <pc:docChg chg="custSel addSld modSld">
      <pc:chgData name="Elianne van Hofwegen" userId="e2730482-3bd0-44c7-8d5c-28715d46fa9a" providerId="ADAL" clId="{E9B55F11-2C10-4B20-A9CF-9C8AFFF5E2FD}" dt="2022-06-07T14:24:57.383" v="165" actId="207"/>
      <pc:docMkLst>
        <pc:docMk/>
      </pc:docMkLst>
      <pc:sldChg chg="addSp modSp mod">
        <pc:chgData name="Elianne van Hofwegen" userId="e2730482-3bd0-44c7-8d5c-28715d46fa9a" providerId="ADAL" clId="{E9B55F11-2C10-4B20-A9CF-9C8AFFF5E2FD}" dt="2022-06-07T14:24:18.033" v="53" actId="27636"/>
        <pc:sldMkLst>
          <pc:docMk/>
          <pc:sldMk cId="420353185" sldId="256"/>
        </pc:sldMkLst>
        <pc:spChg chg="mod">
          <ac:chgData name="Elianne van Hofwegen" userId="e2730482-3bd0-44c7-8d5c-28715d46fa9a" providerId="ADAL" clId="{E9B55F11-2C10-4B20-A9CF-9C8AFFF5E2FD}" dt="2022-06-07T14:23:28.399" v="44" actId="14100"/>
          <ac:spMkLst>
            <pc:docMk/>
            <pc:sldMk cId="420353185" sldId="256"/>
            <ac:spMk id="2" creationId="{8F997A9D-5F68-4AF2-B96D-1DAB3D1DFC3A}"/>
          </ac:spMkLst>
        </pc:spChg>
        <pc:spChg chg="mod">
          <ac:chgData name="Elianne van Hofwegen" userId="e2730482-3bd0-44c7-8d5c-28715d46fa9a" providerId="ADAL" clId="{E9B55F11-2C10-4B20-A9CF-9C8AFFF5E2FD}" dt="2022-06-07T14:24:18.033" v="53" actId="27636"/>
          <ac:spMkLst>
            <pc:docMk/>
            <pc:sldMk cId="420353185" sldId="256"/>
            <ac:spMk id="3" creationId="{03B1E1C7-866D-4168-9C24-815FC9B3D597}"/>
          </ac:spMkLst>
        </pc:spChg>
        <pc:picChg chg="add mod">
          <ac:chgData name="Elianne van Hofwegen" userId="e2730482-3bd0-44c7-8d5c-28715d46fa9a" providerId="ADAL" clId="{E9B55F11-2C10-4B20-A9CF-9C8AFFF5E2FD}" dt="2022-06-07T14:24:13.181" v="49" actId="1076"/>
          <ac:picMkLst>
            <pc:docMk/>
            <pc:sldMk cId="420353185" sldId="256"/>
            <ac:picMk id="4" creationId="{0664536F-5A66-439E-A184-FF25B86E6C2D}"/>
          </ac:picMkLst>
        </pc:picChg>
      </pc:sldChg>
      <pc:sldChg chg="modSp new mod">
        <pc:chgData name="Elianne van Hofwegen" userId="e2730482-3bd0-44c7-8d5c-28715d46fa9a" providerId="ADAL" clId="{E9B55F11-2C10-4B20-A9CF-9C8AFFF5E2FD}" dt="2022-06-07T14:24:57.383" v="165" actId="207"/>
        <pc:sldMkLst>
          <pc:docMk/>
          <pc:sldMk cId="3078653506" sldId="257"/>
        </pc:sldMkLst>
        <pc:spChg chg="mod">
          <ac:chgData name="Elianne van Hofwegen" userId="e2730482-3bd0-44c7-8d5c-28715d46fa9a" providerId="ADAL" clId="{E9B55F11-2C10-4B20-A9CF-9C8AFFF5E2FD}" dt="2022-06-07T14:24:57.383" v="165" actId="207"/>
          <ac:spMkLst>
            <pc:docMk/>
            <pc:sldMk cId="3078653506" sldId="257"/>
            <ac:spMk id="2" creationId="{FB45B509-8B1E-4B8B-AC29-D44762E2092E}"/>
          </ac:spMkLst>
        </pc:spChg>
        <pc:spChg chg="mod">
          <ac:chgData name="Elianne van Hofwegen" userId="e2730482-3bd0-44c7-8d5c-28715d46fa9a" providerId="ADAL" clId="{E9B55F11-2C10-4B20-A9CF-9C8AFFF5E2FD}" dt="2022-06-07T14:24:47.389" v="161" actId="255"/>
          <ac:spMkLst>
            <pc:docMk/>
            <pc:sldMk cId="3078653506" sldId="257"/>
            <ac:spMk id="3" creationId="{20058975-F754-442E-948C-C4A21DA4C4B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62FEFE-FE06-4E06-948C-71A7DF7CB7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85B5482-C740-42DD-8A63-2199978AA8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EF7F995-F969-420B-89F0-2E84226BC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3C52-B107-4385-B4AC-C1FCE84B9A24}" type="datetimeFigureOut">
              <a:rPr lang="nl-NL" smtClean="0"/>
              <a:t>16-8-2022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39FBA3A-2E04-45A3-B2FE-FBE517B9D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BC6F774-859B-4C78-BB97-BCEEF02FE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D9DC0-3ABC-429C-98A8-AAD29F2796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7381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37AFDA-33E4-475B-8A9D-8C175BCA9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CB22DDB-A247-4D4F-B448-4462226406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464D1DB-1536-4D1F-AEBC-7CC4A1D5B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3C52-B107-4385-B4AC-C1FCE84B9A24}" type="datetimeFigureOut">
              <a:rPr lang="nl-NL" smtClean="0"/>
              <a:t>16-8-2022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D494C64-AE6C-465C-B03E-8F2A14C23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9982883-B364-4FB7-9F72-3A543CC58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D9DC0-3ABC-429C-98A8-AAD29F2796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5722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5F5E424-48DE-4A1A-AD77-95E7CF6FEA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5E5808A-7707-4949-9C0C-2AAB2F8609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66A777F-31C6-4894-B95F-A6A2058FB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3C52-B107-4385-B4AC-C1FCE84B9A24}" type="datetimeFigureOut">
              <a:rPr lang="nl-NL" smtClean="0"/>
              <a:t>16-8-2022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01D6B50-B4AC-487A-9C49-2E03E21A1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2AF5D1F-4ED9-424E-A81B-A296A4D5A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D9DC0-3ABC-429C-98A8-AAD29F2796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2217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AADE87-2784-4691-B37F-BAC27814F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5DD0DE8-E74F-4809-BCA0-8B80BA643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6AD86C-D4B8-40D4-A9BB-5BCBBE5CF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3C52-B107-4385-B4AC-C1FCE84B9A24}" type="datetimeFigureOut">
              <a:rPr lang="nl-NL" smtClean="0"/>
              <a:t>16-8-2022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5D4500E-1E3E-46DD-B755-1FF7C0CCD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BE3A7D2-6E44-4478-B8BC-BD649B77B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D9DC0-3ABC-429C-98A8-AAD29F2796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8398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ADDC4C-AA56-4AD2-890D-3C2BB63B8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24E1FD6-D15F-410A-982A-2A1CF7DBD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5617F4F-BEFF-40DD-9552-FD6F3ECF8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3C52-B107-4385-B4AC-C1FCE84B9A24}" type="datetimeFigureOut">
              <a:rPr lang="nl-NL" smtClean="0"/>
              <a:t>16-8-2022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A7397BE-C365-411B-95B0-7CCA63918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A3D0F5-A9B8-40A5-A637-2E87BCDFC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D9DC0-3ABC-429C-98A8-AAD29F2796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1513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C2D011-E8CF-447E-B116-4402C0A2E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2B1E15-8004-4E35-8C62-3AA7AB7F62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882DEC4-4613-4C6B-8980-062246C3B4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6958CF0-3541-429F-8710-1C141E21F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3C52-B107-4385-B4AC-C1FCE84B9A24}" type="datetimeFigureOut">
              <a:rPr lang="nl-NL" smtClean="0"/>
              <a:t>16-8-2022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48B9776-3122-49E1-948F-C85C5DF1D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D772711-754E-47E9-BB8E-57D3EB9D9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D9DC0-3ABC-429C-98A8-AAD29F2796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6677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774002-B5FA-46EA-8BFE-B4CC644AC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DF30359-F556-4A8C-B553-53DCB7587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95E70E5-CE22-4BB0-B311-7B31EC495B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707998D-8D5C-4A7F-9187-D5354E84BE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66613A42-2F0D-48A1-9A36-EE5355C95A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BCDC469-51A5-4D63-B3CA-1F0B750C5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3C52-B107-4385-B4AC-C1FCE84B9A24}" type="datetimeFigureOut">
              <a:rPr lang="nl-NL" smtClean="0"/>
              <a:t>16-8-2022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A3163E32-BAE1-45B2-AA88-F2C14A553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2CF7808-FBCF-47A1-B99D-163BFA536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D9DC0-3ABC-429C-98A8-AAD29F2796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552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B128AF-5CA5-472F-9042-44FEDEB68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174352D-AFC5-479C-9074-BCCBBC401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3C52-B107-4385-B4AC-C1FCE84B9A24}" type="datetimeFigureOut">
              <a:rPr lang="nl-NL" smtClean="0"/>
              <a:t>16-8-2022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31EF98C-996A-461A-8230-80F4C8317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1D1230A-CD37-4854-AE77-ECB38ED8E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D9DC0-3ABC-429C-98A8-AAD29F2796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8824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B72085E-AE3B-4022-AA97-AA11306FB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3C52-B107-4385-B4AC-C1FCE84B9A24}" type="datetimeFigureOut">
              <a:rPr lang="nl-NL" smtClean="0"/>
              <a:t>16-8-2022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8DC5342-7E36-487E-B009-F08820FA4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54A8BD4-E7A8-4919-A32E-D370D2EAF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D9DC0-3ABC-429C-98A8-AAD29F2796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9290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A75B2E-6C3A-443B-8654-0D28A424E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0CB28D3-D1E0-4A6F-B49E-7AFA24556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1ECC0B1-DBCF-49C1-904F-1C1F0A965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98162C2-2930-4368-AF5F-5D58E92CA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3C52-B107-4385-B4AC-C1FCE84B9A24}" type="datetimeFigureOut">
              <a:rPr lang="nl-NL" smtClean="0"/>
              <a:t>16-8-2022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8EE1A8B-7401-4A95-AB54-5EFEA3A3F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3CF16FB-7021-4EA7-8BC6-781D84C9E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D9DC0-3ABC-429C-98A8-AAD29F2796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0841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247FEC-00AB-488C-9EA8-A717DC1FF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9931CBB-0F39-4FF9-93CF-F9FBB58AC2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EFF9317-B6FE-4058-979A-095E37C0E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8CFE402-60F6-4365-B216-D5089DDBE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3C52-B107-4385-B4AC-C1FCE84B9A24}" type="datetimeFigureOut">
              <a:rPr lang="nl-NL" smtClean="0"/>
              <a:t>16-8-2022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ED18F7C-31F5-4AE1-B2AC-F9EA4E4F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E149836-7BA3-4341-B278-46B49604D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D9DC0-3ABC-429C-98A8-AAD29F2796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4619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E917273-463E-4429-99CC-7E242F5FC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230F57A-AA4C-4FF2-AB94-8E4B4E257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673BC28-A5A1-4ED9-B709-AF9921AD87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53C52-B107-4385-B4AC-C1FCE84B9A24}" type="datetimeFigureOut">
              <a:rPr lang="nl-NL" smtClean="0"/>
              <a:t>16-8-2022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EBBB8EA-EF01-4251-AAFB-DC10B4A9E5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13D9FB4-2FF5-4652-B164-1520754236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D9DC0-3ABC-429C-98A8-AAD29F2796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426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997A9D-5F68-4AF2-B96D-1DAB3D1DFC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34406"/>
          </a:xfrm>
        </p:spPr>
        <p:txBody>
          <a:bodyPr>
            <a:normAutofit/>
          </a:bodyPr>
          <a:lstStyle/>
          <a:p>
            <a:r>
              <a:rPr lang="nl-NL" sz="5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Fase D: Evaluatiefase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3B1E1C7-866D-4168-9C24-815FC9B3D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1000957"/>
          </a:xfrm>
        </p:spPr>
        <p:txBody>
          <a:bodyPr>
            <a:normAutofit/>
          </a:bodyPr>
          <a:lstStyle/>
          <a:p>
            <a:endParaRPr lang="nl-N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400" b="1" dirty="0">
                <a:latin typeface="Arial" panose="020B0604020202020204" pitchFamily="34" charset="0"/>
                <a:cs typeface="Arial" panose="020B0604020202020204" pitchFamily="34" charset="0"/>
              </a:rPr>
              <a:t>Kwaliteitszorg opleiding tot verpleegkundige</a:t>
            </a:r>
          </a:p>
          <a:p>
            <a:endParaRPr lang="nl-NL" dirty="0"/>
          </a:p>
        </p:txBody>
      </p:sp>
      <p:pic>
        <p:nvPicPr>
          <p:cNvPr id="4" name="Picture 2" descr="Voorbeeld van afbeelding">
            <a:extLst>
              <a:ext uri="{FF2B5EF4-FFF2-40B4-BE49-F238E27FC236}">
                <a16:creationId xmlns:a16="http://schemas.microsoft.com/office/drawing/2014/main" id="{0664536F-5A66-439E-A184-FF25B86E6C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2" y="4497388"/>
            <a:ext cx="5679668" cy="2360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353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45B509-8B1E-4B8B-AC29-D44762E20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Lesdoelen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0058975-F754-442E-948C-C4A21DA4C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Uitleg over het reflectieverslag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Beoordelingscriteria uitleggen 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78653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3CA604-B437-6314-338D-6FA178549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reflectieverslag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8C781BA-977E-3412-28B1-B00CC89DCEE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48421"/>
            <a:ext cx="8943975" cy="5052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4281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47C415-E4AD-47CF-77CC-BDD1E1FD5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Beoordelingscriteria kwaliteitsproject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152044A-D504-6A7A-E5B8-3E1DFC87F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463372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19</Words>
  <Application>Microsoft Office PowerPoint</Application>
  <PresentationFormat>Breedbeeld</PresentationFormat>
  <Paragraphs>8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Fase D: Evaluatiefase </vt:lpstr>
      <vt:lpstr>Lesdoelen </vt:lpstr>
      <vt:lpstr>Het reflectieverslag </vt:lpstr>
      <vt:lpstr>Beoordelingscriteria kwaliteitsproject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Elianne van Hofwegen</dc:creator>
  <cp:lastModifiedBy>Elianne van Hofwegen</cp:lastModifiedBy>
  <cp:revision>1</cp:revision>
  <dcterms:created xsi:type="dcterms:W3CDTF">2022-05-24T10:06:59Z</dcterms:created>
  <dcterms:modified xsi:type="dcterms:W3CDTF">2022-08-16T12:28:34Z</dcterms:modified>
</cp:coreProperties>
</file>